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8" r:id="rId3"/>
    <p:sldId id="260" r:id="rId4"/>
    <p:sldId id="259" r:id="rId5"/>
    <p:sldId id="261" r:id="rId6"/>
    <p:sldId id="263" r:id="rId7"/>
    <p:sldId id="265" r:id="rId8"/>
    <p:sldId id="264" r:id="rId9"/>
    <p:sldId id="266" r:id="rId10"/>
    <p:sldId id="267" r:id="rId11"/>
    <p:sldId id="262" r:id="rId12"/>
    <p:sldId id="280" r:id="rId13"/>
    <p:sldId id="285" r:id="rId14"/>
    <p:sldId id="284" r:id="rId15"/>
    <p:sldId id="276" r:id="rId16"/>
    <p:sldId id="281" r:id="rId17"/>
    <p:sldId id="274" r:id="rId18"/>
    <p:sldId id="282" r:id="rId19"/>
    <p:sldId id="272" r:id="rId20"/>
    <p:sldId id="273" r:id="rId21"/>
    <p:sldId id="278" r:id="rId22"/>
    <p:sldId id="283" r:id="rId23"/>
    <p:sldId id="275" r:id="rId24"/>
    <p:sldId id="279" r:id="rId25"/>
    <p:sldId id="268" r:id="rId26"/>
    <p:sldId id="269" r:id="rId27"/>
    <p:sldId id="27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42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3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69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926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7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1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067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526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274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9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90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0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12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0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9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2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B859-303E-42E7-8C14-661FA6AF50B3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B352-6FE3-4326-91D1-7A6851556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6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C4D76-7206-41A9-9916-3B8D9D5FFF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«Личность спортсмена как пример патриотизма и средство воспитания подрастающего поколения»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2C0173-2CE1-4822-A44B-4903FA99C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526" y="516983"/>
            <a:ext cx="2702947" cy="1471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C575D6-80C9-4529-A954-25A8A8755902}"/>
              </a:ext>
            </a:extLst>
          </p:cNvPr>
          <p:cNvSpPr txBox="1"/>
          <p:nvPr/>
        </p:nvSpPr>
        <p:spPr>
          <a:xfrm>
            <a:off x="7325687" y="4067094"/>
            <a:ext cx="4526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Воспитывает всё: люди, вещи, явления, 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прежде всего и дольше всего – люди…» А. Макаренко</a:t>
            </a:r>
          </a:p>
        </p:txBody>
      </p:sp>
    </p:spTree>
    <p:extLst>
      <p:ext uri="{BB962C8B-B14F-4D97-AF65-F5344CB8AC3E}">
        <p14:creationId xmlns:p14="http://schemas.microsoft.com/office/powerpoint/2010/main" val="402183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8A49F-6408-44B3-B9BF-BB8D0B81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8E980E-2CE5-4A90-9613-B603E89FB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6EF26-91AC-442A-BE77-EA617794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92057C-6E9E-4EBF-9C49-3B298BB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80" y="738196"/>
            <a:ext cx="3296874" cy="43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93080-51EA-4A80-BFCF-EFA20909ED34}"/>
              </a:ext>
            </a:extLst>
          </p:cNvPr>
          <p:cNvSpPr txBox="1"/>
          <p:nvPr/>
        </p:nvSpPr>
        <p:spPr>
          <a:xfrm>
            <a:off x="5125674" y="373527"/>
            <a:ext cx="61533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Сологубов (1924-1988)</a:t>
            </a:r>
          </a:p>
          <a:p>
            <a:pPr algn="ctr"/>
            <a:endParaRPr lang="ru-RU" sz="1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Николаю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Сологубову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было и 17 лет, когда началась война. Сначала он служил на флоте, после первого ранения его перевели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разведчики. Война для него закончилась на Дальнем Востоке,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где он продолжил армейскую службу. В то же время он играл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хоккей с мячом за хабаровский Дом офицеров. Награжден орденом Отечественной войны II степени, орденом Трудового Красного Знамени, медалью «За трудовую доблесть», медалью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 боевые заслуги» и другими.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229B6-4949-41B7-826E-721A1645A413}"/>
              </a:ext>
            </a:extLst>
          </p:cNvPr>
          <p:cNvSpPr txBox="1"/>
          <p:nvPr/>
        </p:nvSpPr>
        <p:spPr>
          <a:xfrm>
            <a:off x="5125674" y="2844246"/>
            <a:ext cx="47474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Сологубов обладал богатырским здоровьем, так что в хоккее он быстро завоевал авторитет. Будучи защитником, он не только грамотно справлялся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своими обязанностями, но и помогал партнерам в атаке. За свою спортивную карьеру, которая началась только в 25 лет, он забросил 128 шайб.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 именем назван специальный клуб, в который входят самые результативные игроки обороны.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1956 году Николай Сологубов стал олимпийским чемпионом со сборной СССР, а также дважды побеждал на чемпионатах мира (1956, 1963).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6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1FB28D-328B-4C75-8D4F-B63F046D879A}"/>
              </a:ext>
            </a:extLst>
          </p:cNvPr>
          <p:cNvSpPr txBox="1"/>
          <p:nvPr/>
        </p:nvSpPr>
        <p:spPr>
          <a:xfrm>
            <a:off x="286624" y="-461394"/>
            <a:ext cx="116187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Встречи с чемпионами и призерами Олимпийских игр, именитыми спортсменами и ветеранами спорта имеют большое значение при воспитании патриотизма у юных спортсменов. Именно на них равняется молодое поколение, молодые спортсмены, стараются подражать им. Поэтому данное средство воспитания эффективно используется многими педагогами, работающими в области физической культуры и спорта.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Пермском крае запущен проект «Легенды спорта – детям». Проект направлен на популяризацию занятий физической культурой и спортом. Его основной формат – это встречи и мастер-классы от великих спортсменов, олимпийских чемпионов, чемпионов мира и Европы для подрастающего поколения. Во время таких встреч олимпийские чемпионы своим собственным примером заряжают детей на победу и прививают им любовь к спорту.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E2796E-D5C4-45E0-9AD2-6603E09A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60" y="2784563"/>
            <a:ext cx="3481431" cy="228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FD012-32C2-47D8-914A-BA3731699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98" y="2784563"/>
            <a:ext cx="3395595" cy="228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FFFDF7-C910-4945-A132-EF39B9551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5"/>
          <a:stretch/>
        </p:blipFill>
        <p:spPr>
          <a:xfrm>
            <a:off x="553635" y="2816564"/>
            <a:ext cx="3178918" cy="226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CF6D782-51EF-44DE-91C9-8F326C7A7341}"/>
              </a:ext>
            </a:extLst>
          </p:cNvPr>
          <p:cNvSpPr txBox="1"/>
          <p:nvPr/>
        </p:nvSpPr>
        <p:spPr>
          <a:xfrm>
            <a:off x="9438723" y="6485995"/>
            <a:ext cx="3028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 из общедоступных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48559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61D36-F4BE-4CA0-8733-E31FA2727FEF}"/>
              </a:ext>
            </a:extLst>
          </p:cNvPr>
          <p:cNvSpPr txBox="1"/>
          <p:nvPr/>
        </p:nvSpPr>
        <p:spPr>
          <a:xfrm>
            <a:off x="302004" y="1205167"/>
            <a:ext cx="11731845" cy="39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Важная задача в системе воспитания - сформировать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 личностей (пантеон) героев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которых может равняться молодое поколение – это могут быть исторические личности, успешные взрослые и даже сверстники, которые совершили героический поступок или добились успеха в различных областях. Мы должны понимать, что детям нужен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 с которого захочется брать пример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Мы пропагандируем  яркие примеры героических поступков спортсменов, истории личных достижений и успеха в области физической культуры и спорта, деятельности на благо России и общества, а не предлагаем примеры звезд шоу-бизнеса, пропагандирующих среди подрастающего поколения порой весьма сомнительные ценности.</a:t>
            </a:r>
          </a:p>
          <a:p>
            <a:pPr indent="36195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 является приоритетной задачей Российской Федерации. Физическая культура и спорт являются неотъемлемой частью культуры общества  и средствами для  решения задач физического воспитания. Спортсмены — это те люди, которые защищают честь страны на международных соревнованиях и вдохновляют нас своим примером работать над собой.  </a:t>
            </a:r>
          </a:p>
          <a:p>
            <a:pPr indent="36195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удивительно, что, распрощавшись с большим спортом, многие из них делают успешную карьеру в самых различных сферах - социальной, педагогической, тренерской, политической, телекоммуникационной и научно-исследовательской.</a:t>
            </a:r>
          </a:p>
          <a:p>
            <a:pPr indent="266700" algn="just"/>
            <a:r>
              <a:rPr lang="x-none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 люди, дающие огромный посыл в мир детства и юношества, показывая своим примером путь к успеху, достижения личностного роста, конкурентоспособности и успешности во всех её проявлениях.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</a:t>
            </a:r>
          </a:p>
          <a:p>
            <a:pPr indent="266700" algn="ctr"/>
            <a:r>
              <a:rPr lang="x-none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Достижения в спорте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x-none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залог успешности по жизни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D40664-31A2-4C92-9F05-8D48A5EE5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2" r="8711"/>
          <a:stretch/>
        </p:blipFill>
        <p:spPr>
          <a:xfrm>
            <a:off x="1636552" y="4795556"/>
            <a:ext cx="2676088" cy="201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FD2D448-07DA-4BC0-A9A5-969C37EA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06" y="4795556"/>
            <a:ext cx="2653500" cy="201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CB5327-2B39-4099-B01A-E3C7C9456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r="31866"/>
          <a:stretch/>
        </p:blipFill>
        <p:spPr>
          <a:xfrm>
            <a:off x="4922965" y="4682810"/>
            <a:ext cx="1816216" cy="223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5C39C-F81A-4F4A-94D4-102D31B797BC}"/>
              </a:ext>
            </a:extLst>
          </p:cNvPr>
          <p:cNvSpPr txBox="1"/>
          <p:nvPr/>
        </p:nvSpPr>
        <p:spPr>
          <a:xfrm>
            <a:off x="10003006" y="6493079"/>
            <a:ext cx="2188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Олимпиады в Токио 2021 г.</a:t>
            </a:r>
          </a:p>
        </p:txBody>
      </p:sp>
    </p:spTree>
    <p:extLst>
      <p:ext uri="{BB962C8B-B14F-4D97-AF65-F5344CB8AC3E}">
        <p14:creationId xmlns:p14="http://schemas.microsoft.com/office/powerpoint/2010/main" val="260728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81565C-6074-4791-A3D1-FD97B128C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60" y="1660745"/>
            <a:ext cx="2726028" cy="191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A35D4-8614-4FA6-B89D-D7AFC8987244}"/>
              </a:ext>
            </a:extLst>
          </p:cNvPr>
          <p:cNvSpPr txBox="1"/>
          <p:nvPr/>
        </p:nvSpPr>
        <p:spPr>
          <a:xfrm>
            <a:off x="3196206" y="755010"/>
            <a:ext cx="8749717" cy="564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1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Ирина Александровна Винер-Усманова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 лет занималась художественной гимнастикой в Ташкенте. Трижды была чемпионкой Узбекистана по художественной гимнастике.  Ирина Винер окончила с серебряной медалью среднюю школу, Узбекский государственный институт физической культуры в Ташкенте, где получила высшее физкультурное образование. Работала тренером в республиканской специализированной детско‑юношеской спортивной школе олимпийского резерва. Работала тренером сборной команды Ташкента по художественной гимнастике и сборной команды Узбекистана по художественной гимнастике. </a:t>
            </a:r>
          </a:p>
          <a:p>
            <a:pPr indent="450215" algn="just">
              <a:lnSpc>
                <a:spcPct val="115000"/>
              </a:lnSpc>
            </a:pP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Ирина Винер проживает в Москве и работает главным тренером Центра олимпийской подготовки, с 2001 года является главным тренером сборной России по художественной гимнастике. </a:t>
            </a:r>
          </a:p>
          <a:p>
            <a:pPr indent="450215" algn="just">
              <a:lnSpc>
                <a:spcPct val="115000"/>
              </a:lnSpc>
            </a:pP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Защитила кандидатскую диссертацию на тему «Подготовка высококвалифицированных спортсменок в художественной гимнастике», стала кандидатом педагогических наук. С 2008 года является президентом Всероссийской Федерации художественной гимнастики. </a:t>
            </a:r>
          </a:p>
          <a:p>
            <a:pPr indent="450215" algn="just">
              <a:lnSpc>
                <a:spcPct val="115000"/>
              </a:lnSpc>
            </a:pP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тренер она подготовила целый ряд известнейших гимнасток, среди них: заслуженные мастера спорта — серебряный призёр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 XXVI Олимпиады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Я. </a:t>
            </a:r>
            <a:r>
              <a:rPr lang="ru-RU" sz="15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Батыршина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победительница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 XXVII Олимпиады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Ю. Барсукова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победительница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 XXVIII Олимпиады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 Кабаева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победительница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 XXIХ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Игр </a:t>
            </a:r>
            <a:r>
              <a:rPr lang="en-US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XXX 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Олимпиады Е. </a:t>
            </a:r>
            <a:r>
              <a:rPr lang="ru-RU" sz="1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Канаева</a:t>
            </a: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др. </a:t>
            </a:r>
          </a:p>
          <a:p>
            <a:pPr indent="450215" algn="just">
              <a:lnSpc>
                <a:spcPct val="115000"/>
              </a:lnSpc>
            </a:pPr>
            <a:r>
              <a:rPr lang="ru-RU" sz="1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2013 году в Национальном государственном университете физической культуры, спорта и здоровья имени П. Ф. Лесгафта в Петербурге защитила докторскую диссертацию на тему «Интегральная подготовка в художественной гимнастике», доктор педагогических наук. Избрана в Высший совет партии «Единая Россия». В настоящее время член Общественной палаты по президентской квоте.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9634D-B2CF-4531-BB12-04671F957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3" y="4018327"/>
            <a:ext cx="2994082" cy="213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39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D96FBA-8A19-4CAE-9B44-8B4F16230F74}"/>
              </a:ext>
            </a:extLst>
          </p:cNvPr>
          <p:cNvSpPr txBox="1"/>
          <p:nvPr/>
        </p:nvSpPr>
        <p:spPr>
          <a:xfrm>
            <a:off x="4401984" y="1593909"/>
            <a:ext cx="74181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Брусникина Ольга Александровна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заниматься синхронным плаванием в 14-летнем возрасте, выиграла юношеский чемпионат мира. Выпускница Российского государственного университета физической культуры. Выступала за МГФСО «Динамо». В 2001 году награждена орденом Почета. Завершила спортивную карьеру в 2004 году. Включена в Зал Славы мирового плавания. В настоящее время — член Совета при Президенте Российской Федерации по физической культуре и спорту, член Исполкома Олимпийского комитета России. Председатель Комиссии спортсменов при ОКР. Летом 2009 года попробовала себя в качестве судьи на соревнованиях по синхронному плаванию. Имеет воинское звание — капитан Федеральной пограничной службы. Открыла свою спортивную школу, работает тренером по синхронному плаванию.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CD47A4-B450-4A5C-AB75-339B94A9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03" y="4127274"/>
            <a:ext cx="3472110" cy="195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5C36E-7FB6-474D-8E62-1EBBB1FD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" y="1731033"/>
            <a:ext cx="1577035" cy="222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C4ED04D-7638-469D-8AF5-A1841743B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40" y="1928250"/>
            <a:ext cx="2649335" cy="2024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12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7BFA20-4A84-48E8-9D71-E808A58975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2" y="1452304"/>
            <a:ext cx="2063298" cy="281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1DC8E-1CD2-40B4-86CD-A3CC58F262EE}"/>
              </a:ext>
            </a:extLst>
          </p:cNvPr>
          <p:cNvSpPr txBox="1"/>
          <p:nvPr/>
        </p:nvSpPr>
        <p:spPr>
          <a:xfrm>
            <a:off x="4683076" y="1435378"/>
            <a:ext cx="72854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 Владимир Валерьевич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пловец современности,  4-кратный олимпийский чемпион 1980 года на дистанциях вольным стилем 400, 1500 метров, в эстафете 4х200 метров, 1988 года – на дистанции 1500 метров. Многократный чемпион мира, Европы и СССР, 20-кратный рекордсмен мира на дистанциях 400, 800 и 1500 метров.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время своей спортивной карьеры Владимир Сальников в общем преодолел дистанцию, равную длине экватора. Сальников В.В. включен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официальный перечень лучших пловцов планеты. Он является кандидатом педагогических наук. С 2010 года Владимир Сальников возглавляет Всероссийскую федерацию плавания и посвящает свою деятельность не только спорту высших достижений, но и развитию массового плавания в образовательных организациях Российской Федерации.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FFD55F-5A98-40C2-BC3A-9B1578E71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7" t="16715" r="32018" b="9450"/>
          <a:stretch/>
        </p:blipFill>
        <p:spPr>
          <a:xfrm>
            <a:off x="2280739" y="1472268"/>
            <a:ext cx="2236209" cy="294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57AD74-3A48-45DF-8582-93C359281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86" y="3933428"/>
            <a:ext cx="2180797" cy="294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72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55004-798A-493C-9AD7-47EB87C82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1" y="1391452"/>
            <a:ext cx="2508308" cy="2677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64934-41B6-43BF-9769-D482C8F0379E}"/>
              </a:ext>
            </a:extLst>
          </p:cNvPr>
          <p:cNvSpPr txBox="1"/>
          <p:nvPr/>
        </p:nvSpPr>
        <p:spPr>
          <a:xfrm>
            <a:off x="5268286" y="1311376"/>
            <a:ext cx="638402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Карелин Александр Александрович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трехкратный олимпийский чемпион по греко-римской борьбе, заслуженный мастер спорта СССР, Герой Российской Федерации.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проведенных боев выиграл 888 и проиграл лишь 2 раза. Благодаря этому факту его имя попало в Книгу рекордов Гиннесса и в рейтинг 25 лучших атлетов мира XX столетия. Помимо спортивных достижений на счету Карелина кандидатская и докторская диссертации в области педагогики.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Три раза был знаменосцем сборной страны на открытии трёх Олимпийских игр. После Игр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Сиднее Александр Карелин завершил спортивную карьеру. Никому так и не удалось положить Карелина на лопатки. С 2001 года – член Высшего совета партии «Единая Россия».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Карелин А.А. стал депутатом  Государственной Думы Федерального Собрания Российской Федерации и в настоящее время работает для всех россиян  в роли парламентария.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E36EDB-BC46-47A1-8DB0-2212C2EFF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7" y="4090780"/>
            <a:ext cx="3773751" cy="253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s (1).jpg">
            <a:extLst>
              <a:ext uri="{FF2B5EF4-FFF2-40B4-BE49-F238E27FC236}">
                <a16:creationId xmlns:a16="http://schemas.microsoft.com/office/drawing/2014/main" id="{60159AF0-086A-4A06-966C-87FC4E50EA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978" y="1391451"/>
            <a:ext cx="2139193" cy="267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52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72ABB-2D08-4F0E-A737-A6A5B985D76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6643"/>
            <a:ext cx="1946246" cy="268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B75BCB-EE16-4288-BEE5-BF8EA22BEF47}"/>
              </a:ext>
            </a:extLst>
          </p:cNvPr>
          <p:cNvSpPr txBox="1"/>
          <p:nvPr/>
        </p:nvSpPr>
        <p:spPr>
          <a:xfrm>
            <a:off x="3853168" y="817501"/>
            <a:ext cx="8075978" cy="573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Семёновна Латынина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великая советская гимнастка, самая титулованная спортсменка планеты.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Она завоевала 18 олимпийских наград, из которых 9 золотых, 5 серебряных, 4 бронзовые. Такой коллекции нет ни у кого в мире, ни в одном виде спорта! А если прибавить сюда её медали чемпионатов мира, Европы, СССР, то получится около 150 наград! Она двукратная абсолютная чемпионка Олимпиады, мира, Европы и СССР.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Латынина известна также тем, что на чемпионате Европы 1957  года выиграла все золотые медали. Её называли </a:t>
            </a: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«символом эпохи».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Её имя занесено в Книгу рекордов Гиннесса и в список самых выдающихся спортсменов мира в Зале олимпийской славы в Нью-Йорке. Её рекорд 18 олимпийских медалей – абсолютный рекорд в истории спорта – продержался до 2012 года – 48 лет.</a:t>
            </a:r>
          </a:p>
          <a:p>
            <a:pPr marR="0" lvl="0" indent="3619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1956 год запомнился триумфом советских гимнастов: в течение часа в одном и том же спортивном зале 11 раз поднимался государственный флаг и исполнялся гимн СССР. </a:t>
            </a:r>
          </a:p>
          <a:p>
            <a:pPr marR="0" lvl="0" indent="3619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Газеты писали, что публика, присутствовавшая в зале, за этот час заучила советский гимн. Наши гимнасты увезли домой 11 золотых, 6 серебряных и 5 бронзовых медалей, выиграв первенство и среди мужчин, и среди женщин. Лариса Латынина стала абсолютной чемпионкой этой Олимпиады.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FC2594-3251-4C20-8C38-D252327B7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4"/>
          <a:stretch/>
        </p:blipFill>
        <p:spPr>
          <a:xfrm>
            <a:off x="1837189" y="1413968"/>
            <a:ext cx="1946246" cy="260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3b41c3bfb9b6e9553cbe8f08cd935132d40d0a85596540.jpg">
            <a:extLst>
              <a:ext uri="{FF2B5EF4-FFF2-40B4-BE49-F238E27FC236}">
                <a16:creationId xmlns:a16="http://schemas.microsoft.com/office/drawing/2014/main" id="{7EBF46DD-0CCD-47AC-BDBF-74DBE924A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43"/>
          <a:stretch/>
        </p:blipFill>
        <p:spPr bwMode="auto">
          <a:xfrm>
            <a:off x="2251494" y="4117519"/>
            <a:ext cx="1509526" cy="2653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F1D6568-C381-4F50-B288-1ADC8764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67" y="4117519"/>
            <a:ext cx="2321218" cy="2602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9115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30A1F3-9308-45FA-86AC-6B3B0D7D982C}"/>
              </a:ext>
            </a:extLst>
          </p:cNvPr>
          <p:cNvSpPr txBox="1"/>
          <p:nvPr/>
        </p:nvSpPr>
        <p:spPr>
          <a:xfrm>
            <a:off x="5254501" y="743891"/>
            <a:ext cx="659075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Иванович Яшин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легендарный футболист, 5-ти кратный чемпион СССР, заслуженный мастер спорта,  лучший вратарь XX века. Лучший вратарь XX века по версиям ФИФА, МФФИИС, World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France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Placar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Входит в список лучших игроков XX века по версиям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Venerdì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Guerin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Sportivo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Planète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Voetbal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International. Олимпийский чемпион 1956 года и чемпион Европы 1960 года, 5-кратный чемпион СССР. Герой Социалистического Труда. Единственный вратарь в истории, получивший «Золотой мяч». Считается одним из первых вратарей в мировом футболе, широко освоившим игру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выходах и по всей штрафной площадке.</a:t>
            </a:r>
          </a:p>
          <a:p>
            <a:pPr indent="361950" algn="just"/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Когда Яшин прощался с футболом, на стадионе в Лужниках был устроен прощальный матч. Все трибуны были заполнены до отказа. Все ждали прощального слова Льва Яшина. По окончании прощального матча Лев Яшин обратился к трибунам в Лужниках с короткой нескладной речью. Он сказал только два слова: </a:t>
            </a: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«Спасибо, народ».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на трибунах даже мужчины не стали прятать слёз, прощаясь с великим вратарём. Лев Яшин - это наш национальный герой. Он сам был частью народа и работал для народа, для его славы.</a:t>
            </a:r>
            <a:b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3BE2B1-D86D-42E7-8C3B-B3E075F2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879"/>
            <a:ext cx="2531391" cy="29576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76170-C743-4E5E-9DF1-2EDF3C7B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391" y="1345879"/>
            <a:ext cx="2357477" cy="295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8E13FE-D3F4-497D-A1D5-AB3AF8788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5" y="4303552"/>
            <a:ext cx="4430975" cy="249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139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FC9A39-D169-40B9-B543-D65106BCAC2B}"/>
              </a:ext>
            </a:extLst>
          </p:cNvPr>
          <p:cNvSpPr txBox="1"/>
          <p:nvPr/>
        </p:nvSpPr>
        <p:spPr>
          <a:xfrm>
            <a:off x="4801299" y="701197"/>
            <a:ext cx="702857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Харламов Валерий Борисович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легенда советского хоккея, лучший хоккеист всех времен. Двукратный олимпийский чемпион (1972, 1976) и восьмикратный чемпион мира. Лучший хоккеист СССР (1972, 1973). Один из ведущих хоккеистов СССР 1970-х годов, получивший признание как в своей стране, так и за её пределами. Член Зала славы Международной федерации хоккея (с 1998 года). Член Зала хоккейной славы в Торонто (с 2005 года).</a:t>
            </a:r>
          </a:p>
          <a:p>
            <a:pPr indent="36195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1976 года Харламов попал в автомобильную катастрофу, врачи рекомендовали забыть о хоккее (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двухложечный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перелом правой голени, перелом двух ребер, сотрясение мозга, множество ушибов). Но через полгода Харламов вернулся в хоккей и по-прежнему оставался одним из лучших нападающих. В своей первой игре после аварии он забил гол, который был встречен бурными овациями. Соперники, зная о травмах Валерия Харламова, старались действовать против него предельно корректно. Харламов так вспомнил свое возвращение: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«Играл я тогда, как в тумане. И не потому, что был слаб…Просто я видел, что ребята оберегают меня – и партнёры, и противники. И тронуло меня это необыкновенно. Значит, нужен я! Значит, ценят…»</a:t>
            </a:r>
          </a:p>
          <a:p>
            <a:pPr indent="36195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августа 1981 года Валерий Харламов – один из лучших хоккеистов современности погиб в автомобильной катастрофе.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4EDB5E-EA98-4F4C-A404-6481D2A15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420"/>
            <a:ext cx="2248250" cy="299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63DB12-F65A-4B6B-B5E3-AC14B25B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50" y="1409094"/>
            <a:ext cx="2164359" cy="293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5009B6-5ED3-4D9A-A460-FC4C5851B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20" b="13150"/>
          <a:stretch/>
        </p:blipFill>
        <p:spPr>
          <a:xfrm>
            <a:off x="362125" y="4373290"/>
            <a:ext cx="3772249" cy="231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06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47A06-E82B-49AB-82CE-97AA83FAB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6" y="2048345"/>
            <a:ext cx="3825380" cy="260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CA4C3-CC6A-4097-8557-3AB49B17E1E6}"/>
              </a:ext>
            </a:extLst>
          </p:cNvPr>
          <p:cNvSpPr txBox="1"/>
          <p:nvPr/>
        </p:nvSpPr>
        <p:spPr>
          <a:xfrm>
            <a:off x="4026716" y="906010"/>
            <a:ext cx="76088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4988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должны строить свое будущее на прочном фундаменте. И такой фундамент – это патриотизм.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России. Это ответственность за свою страну и ее будущее».</a:t>
            </a:r>
          </a:p>
          <a:p>
            <a:pPr indent="534988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знают, какие сильные патриотические чувства вызывают у нас победы наших спортсменов на Олимпиадах, на Паралимпийских играх, на других крупнейших соревнованиях. В этом смысле спорт, безусловно, является одним из важнейших факторов, способствующих воспитанию патриотизма»  </a:t>
            </a:r>
          </a:p>
          <a:p>
            <a:pPr indent="534988" algn="r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Федерации 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605329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2C6B9-4318-4ABC-B54F-2B0283C2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6" y="1638505"/>
            <a:ext cx="1803311" cy="246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4A4D7-9316-47FA-9EDA-77CAEED2E368}"/>
              </a:ext>
            </a:extLst>
          </p:cNvPr>
          <p:cNvSpPr txBox="1"/>
          <p:nvPr/>
        </p:nvSpPr>
        <p:spPr>
          <a:xfrm>
            <a:off x="4104827" y="1305341"/>
            <a:ext cx="796362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Немов Алексей Юрьевич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российский спортсмен, 4-х кратный Олимпийский чемпион по спортивной гимнастике. На Олимпийские игры 2004 года в Афинах Немов приехал в ранге явного фаворита и лидера сборной России, несмотря на полученную перед соревнованиями травму, показав высокий класс, уверенность исполнения и сложность программ. Судьи выставили явно заниженные оценки. После этого возмущённые зрители в зале, стоя, в течение 7-8 минут непрекращающимися криками протестовали против решения судей и овациями поддерживали спортсмена. Растерявшиеся судьи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технический комитет  Международной федерации гимнастики впервые в истории гимнастики изменили оценки, но всё равно лишили Немова медали. Публика продолжила возмущаться и прекратила протесты, лишь когда сам Алексей вышел и обратился к зрителям с просьбой успокоиться. После этого случая в правила были внесены революционные изменения (помимо оценки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технику, была введена оценка за сложность, которая учитывала каждый элемент отдельно, а также связки между отдельными сложными элементами).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A6CA3-A21D-40E4-960E-A2FD342D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857" y="1638505"/>
            <a:ext cx="2177971" cy="246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302B2-4D63-4CAC-B02B-231A2BDC5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2" y="4180803"/>
            <a:ext cx="3188910" cy="223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55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6975F7-40AF-48C3-A951-0DE0055B59FA}"/>
              </a:ext>
            </a:extLst>
          </p:cNvPr>
          <p:cNvSpPr txBox="1"/>
          <p:nvPr/>
        </p:nvSpPr>
        <p:spPr>
          <a:xfrm>
            <a:off x="4641909" y="889843"/>
            <a:ext cx="726206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Бережная Елена Викторовна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знаменитая фигуристка, олимпийская чемпионка в паре с Антоном Сихарулидзе  в 2002 г., серебряный призер Олимпиады 1998 г., чемпионка мира 1998, 1999 гг., серебряный призер Чемпионата Мира 2001 г., чемпионка Европы 1998,    2001 гг.</a:t>
            </a:r>
          </a:p>
          <a:p>
            <a:pPr indent="36195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1996 году Елена Бережная на тренировке получила страшную травму. Лезвие конька ее партнера попало девушке в висок. Елене пришлось пережить две серьезные операции. Ни ходить, ни говорить девушка после этого не могла – приходилось всему учиться заново. Помогали ей в этом двое самых близких Елене людей – мама и Антон Сихарулидзе, ее новый партнер, которому  было всего 19 лет. Врачи твердили, что фигурное катание для нее закончилось, но через 3 месяца после травмы Елена вышла на лед.</a:t>
            </a:r>
          </a:p>
          <a:p>
            <a:pPr indent="36195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1998 году на Олимпиаде в японском Нагано Бережная и Сихарулидзе взяли «серебро», в 2001 году заняли второе место на чемпионате мира в канадском Ванкувере. В 2002 году ребята победили на Олимпиаде в Солт-Лейк-Сити. В 2016 году Елена Бережная  открыла школу фигурного катания в Петербурге. С 2016 года она депутат Государственной Думы от «Единой России».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D0FF12-C27E-4DF0-877F-B8EEFE5A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2" y="3783087"/>
            <a:ext cx="4127907" cy="275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978EC1-6BF9-48E9-A235-062842B72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44" y="1384098"/>
            <a:ext cx="3390797" cy="239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79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839EBD-ACED-4C70-9A6D-1C19B110E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44" y="1359017"/>
            <a:ext cx="2176461" cy="252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76C6E-E8D9-4AEC-9042-B62ADAC2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9" y="1359017"/>
            <a:ext cx="1840971" cy="2528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1DC29-50E2-4EFE-BBF1-257F9687D9EA}"/>
              </a:ext>
            </a:extLst>
          </p:cNvPr>
          <p:cNvSpPr txBox="1"/>
          <p:nvPr/>
        </p:nvSpPr>
        <p:spPr>
          <a:xfrm>
            <a:off x="4985157" y="1859339"/>
            <a:ext cx="65077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Елена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Гаджиевна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Исинбаева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российская прыгунья с шестом, двукратная олимпийская чемпионка (2004, 2008), бронзовый призёр Олимпийских игр 2012 года. Трёхкратная чемпионка мира на открытом воздухе и 4-кратная чемпионка мира в помещении, чемпионка Европы как на открытом воздухе, так и в помещении. Обладательница 28 мировых рекордов в прыжках с шестом. Заслуженный мастер спорта России. </a:t>
            </a:r>
          </a:p>
          <a:p>
            <a:pPr marR="0" lvl="0" indent="3619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июля 2005 года на соревнованиях в Лондоне Елена впервые в истории женских прыжков с шестом взяла высоту пять метров. 18 августа 2008 года на Пекинской Олимпиаде Елена Исинбаева установила мировой рекорд – 5,05 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9B6D6-F3D1-4656-8550-E4B15160C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73" y="3887780"/>
            <a:ext cx="1938907" cy="283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14FB3-5AF8-4DE3-BD1A-2F893BD7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051" y="3887780"/>
            <a:ext cx="2038128" cy="274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805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EB623C-0B57-4079-99AC-6A5532F72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092"/>
            <a:ext cx="2466041" cy="327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F16B2-8C04-4FDC-B2FF-7BC54B063307}"/>
              </a:ext>
            </a:extLst>
          </p:cNvPr>
          <p:cNvSpPr txBox="1"/>
          <p:nvPr/>
        </p:nvSpPr>
        <p:spPr>
          <a:xfrm>
            <a:off x="5301841" y="654751"/>
            <a:ext cx="642596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Владыкина Олеся Юрьевна 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пловчиха, двукратная паралимпийская чемпионка (2008, 2012), мировой рекордсмен  в плавании и яркий пример сильной личности.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2008 году в автокатастрофе  Олеся потеряла левую руку. В одно мгновение жизнь  перевернулась. Однако Олеся не сдалась. Первая тренировка состоялась через месяц после выписки из больницы. В том же году на Летних Паралимпийских играх в Пекине Владыкина О. завоевала золото и стала мировой рекордсменкой в плавании брассом на 100 метров. В  2010 году на чемпионате мира в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Эйндховене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победила в заплыве на 100 метров брассом.  В 2012 г. на летних Паралимпийских играх в Лондоне  завоевала золото на  этой же дистанции с мировым рекордом. В 2014 году Олеся стала послом на Олимпийских играх в Сочи.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Олеся часто посещает спортивные тренировки детей-инвалидов, каждый из которых мечтает когда-нибудь стать паралимпийским чемпионом. Работает в «Федерации спортивного ориентирования города Москвы». В 2016 году Олеся Юрьевна была избрана в члены Общественной палаты города Москвы. Она истинный борец,  мужественная и стойкая личность.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8BB9A9-5617-4B5E-9AD1-D21A25CB6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0" r="11199"/>
          <a:stretch/>
        </p:blipFill>
        <p:spPr bwMode="auto">
          <a:xfrm>
            <a:off x="2466041" y="1387093"/>
            <a:ext cx="2466040" cy="3277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48EC79-914B-46F5-8EAE-22AB01AC1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0" y="4570133"/>
            <a:ext cx="4060270" cy="228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357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7101FB-677D-404C-A360-425AB426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01" y="1506935"/>
            <a:ext cx="3489121" cy="247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4CC93D-6FF5-46A8-A315-7ADC024C0BFE}"/>
              </a:ext>
            </a:extLst>
          </p:cNvPr>
          <p:cNvSpPr txBox="1"/>
          <p:nvPr/>
        </p:nvSpPr>
        <p:spPr>
          <a:xfrm>
            <a:off x="4244829" y="1108285"/>
            <a:ext cx="74179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Мурыгин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российский спортсмен лыжник и биатлонист. Паралимпийский чемпион и двукратный серебряный и двукратный бронзовый призёр зимних Паралимпийских игр в Сочи 2014 года. Заслуженный мастер спорта Росси. Завоевал 5 золотых медалей, стал героем домашней Паралимпиады 2014 года. Молодой парень попал под поезд,  остался без ног, но нашел в себе силы продолжать заниматься спортом и вдохновлять свои примером других юношей и девушек, оказавшихся в сложной ситуации.</a:t>
            </a:r>
          </a:p>
          <a:p>
            <a:r>
              <a:rPr lang="ru-RU" dirty="0"/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8A0EDBB-23AB-4410-9953-126E16A8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7" y="4092258"/>
            <a:ext cx="3573011" cy="2476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79F24C6-F982-43BE-A04F-04FBB6A6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29" y="4092257"/>
            <a:ext cx="3718203" cy="2476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AA36049-DBDC-4688-A4B7-F093AB57C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88" y="3429000"/>
            <a:ext cx="2743200" cy="3299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6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59ED79-D88F-49E1-806F-738D835C29A6}"/>
              </a:ext>
            </a:extLst>
          </p:cNvPr>
          <p:cNvSpPr txBox="1"/>
          <p:nvPr/>
        </p:nvSpPr>
        <p:spPr>
          <a:xfrm>
            <a:off x="631971" y="1169086"/>
            <a:ext cx="11021508" cy="343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/>
            <a:r>
              <a:rPr lang="ru-RU" b="0" i="0" dirty="0">
                <a:solidFill>
                  <a:srgbClr val="0E0E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общеобразовательных школах Российской Федерации реализуется интересный образовательный проект «Уроки с чемпионами»,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ключающие занятия с олимпийские чемпионы, победителями и призерами мировых, европейских и российских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соревнований. Именитые спортсмены проводят со школьниками разных возрастных групп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беседы, мастер-классы, тренировки, пресс – конференции, фотосессии. Где рассказывают о своем пути к успеху, любимом видом спорта как части жизни и раскрывают спортивные секреты на практике.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известными спортсменами помогают заинтересовать школьников различными видами спорта, расширить общую культуру, мотивировать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результаты спорта высших достижений,  сформировать интерес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choolBookCSanPin-Regular"/>
                <a:cs typeface="Times New Roman" panose="02020603050405020304" pitchFamily="18" charset="0"/>
              </a:rPr>
              <a:t>к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многообразию перспективных и востребованных профессий спортивной индустрии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choolBookCSanPin-Regular"/>
                <a:cs typeface="Times New Roman" panose="02020603050405020304" pitchFamily="18" charset="0"/>
              </a:rPr>
              <a:t> для  их дальнейшего профессионального роста, самосовершенствования и конкурентоспособности на современном  рынке труда. 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363" algn="just"/>
            <a:endParaRPr lang="ru-RU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CA830F-023D-46B9-B770-41C36BE9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52" y="4103598"/>
            <a:ext cx="3558077" cy="2435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A56115-CA4D-4794-8050-A1362C251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6" y="4128689"/>
            <a:ext cx="3563885" cy="232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C56826-50E7-4C59-89BE-FB063590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431" y="4145466"/>
            <a:ext cx="3745962" cy="2294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3B6A3-091F-4CBD-85AE-F629D58BE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915" y="6538861"/>
            <a:ext cx="609652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32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5B99A0-0A2F-476D-A941-3B9FBA77C40D}"/>
              </a:ext>
            </a:extLst>
          </p:cNvPr>
          <p:cNvSpPr txBox="1"/>
          <p:nvPr/>
        </p:nvSpPr>
        <p:spPr>
          <a:xfrm>
            <a:off x="6988030" y="599624"/>
            <a:ext cx="4469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«Самый лучший помощник тренера – это его или её собственный пример» (Джон </a:t>
            </a:r>
            <a:r>
              <a:rPr lang="ru-RU" sz="1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Вуден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7CF53-F696-4E65-AC89-21009CE5EB57}"/>
              </a:ext>
            </a:extLst>
          </p:cNvPr>
          <p:cNvSpPr txBox="1"/>
          <p:nvPr/>
        </p:nvSpPr>
        <p:spPr>
          <a:xfrm>
            <a:off x="215317" y="1222596"/>
            <a:ext cx="1176136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«тренер» для спортсмена должно быть созвучно с понятиями «друг», «наставник», «учитель».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Человек, от которого зависит судьба, настроение спортсмена, его поведение в обществе, выступления на соревнованиях, умение принимать быстрые решения в экстремальных ситуациях, выбор жизненного пути – такой человек зовется Тренером!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Талантливый тренер воспитывает в ребенке дисциплинированность, умение контролировать свои эмоции, признавать свои ошибки и трезво смотреть на ситуацию, уверенность в себе, упорство. Во взрослой жизни эти навыки помогают человеку достойно выходить из сложившихся жизненных ситуаций, достигать поставленных целей. Какую бы цель ни поставил перед собой человек – добиться успехов в бизнесе, показать отличные спортивные результаты, создать надежную семью и воспитать ребенка, – навыки, полученные на тренировках, помогут ему достичь этой цели.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Патриотическое воспитание обучающихся учителем, тренером-преподавателем проводится на уроках физической культуры, учебно-тренировочных занятиях, спортивных соревнованиях  и вне занятий спортом, которое включает: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освоение духовных и культурных ценностей, уважение к истории и культуре, семейным ценностям; стимулирование творческой активности и адаптации, социализации обучающихся в обществе; воспитание гражданской ответственности и порядочности; формирование культуры спортивной безопасности и антидопингового поведения; организация общественно значимой деятельности; внимание к личным и коллективным достижениям обучающихся; развитие исследовательского потенциала; развитие коммуникативных навыков, приобщение родителей к жизни детей. Спорт приучает людей с детства правильно распределять силы, работать в команде, даже если эта команда состоит из спортсмена и тренера, терпеть и бороться, и достигать высоких результатов.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2FC3FF-C06F-44DD-B1A3-66750FFE8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" y="4575363"/>
            <a:ext cx="3060584" cy="225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F3D8D2-834C-40AC-9B5B-D177F574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34" y="4550952"/>
            <a:ext cx="2455618" cy="235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58DBDA-ACE9-409B-BB13-799641687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b="583"/>
          <a:stretch/>
        </p:blipFill>
        <p:spPr>
          <a:xfrm>
            <a:off x="3078441" y="4619764"/>
            <a:ext cx="2501539" cy="220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37115F-0334-4E43-A6FA-0ADAF9B9D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t="19204" r="5347" b="25873"/>
          <a:stretch/>
        </p:blipFill>
        <p:spPr>
          <a:xfrm>
            <a:off x="5443977" y="4534917"/>
            <a:ext cx="2012649" cy="232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9E11C-7FAF-4AAE-BB81-38B55A4882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25750"/>
          <a:stretch/>
        </p:blipFill>
        <p:spPr>
          <a:xfrm>
            <a:off x="9796526" y="4550952"/>
            <a:ext cx="2309874" cy="231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606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6581A9-EB20-4809-8325-B9B0A1F53FE2}"/>
              </a:ext>
            </a:extLst>
          </p:cNvPr>
          <p:cNvSpPr txBox="1"/>
          <p:nvPr/>
        </p:nvSpPr>
        <p:spPr>
          <a:xfrm>
            <a:off x="863591" y="142439"/>
            <a:ext cx="108972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 – явление культурной жизни. В нем человек стремится расширить границы своих возможностей, рождаемых успехами и неудачами. Спорт – это соревновательная деятельность и специальная подготовка к ней. Здоровый спортивный образ жизни обладает широким позитивным спектром воздействия на различные стороны проявления организма и личности человека.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Патриотическое воспитание подрастающего поколения на примере жизни и деятельности выдающихся людей спорта, тренеров, педагогов, учителей физической культуры является эффективным условием в воспитательной деятельности  любой образовательной организации.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Использование биографического материала о жизни и деятельности спортсменов с мировым именем показывает подрастающему поколению, как преданно и самоотверженно служили они своему делу, как важны упорство, настойчивость, принципиальность. Знакомство с биографией спортсмена, с историей его выдающихся выступлений способствует воспитанию у обучающихся уважения к представителям профессии спорта, формированию чувства национальной гордости и солидарности.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На примере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великих спортсменов, олимпийских чемпионов, чемпионов мира и Европы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подрастающего поколения воспитываются высокие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нравственные качества: целеустремленность, чувство патриотизма, долга перед Отечеством, своей семьей, их пример учит быть сильным, никогда не сдаваться, быть активным участником общественной жизни, своим личным примером утверждать высокие нравственные качества в обществе.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8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A782A1-F77E-4F00-824E-58D6F654AF19}"/>
              </a:ext>
            </a:extLst>
          </p:cNvPr>
          <p:cNvSpPr txBox="1"/>
          <p:nvPr/>
        </p:nvSpPr>
        <p:spPr>
          <a:xfrm>
            <a:off x="431070" y="112144"/>
            <a:ext cx="11329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патриотизм? </a:t>
            </a:r>
          </a:p>
          <a:p>
            <a:pPr algn="ctr"/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– это преданность своему народу, Отечеству, любовь к Родине. </a:t>
            </a:r>
          </a:p>
          <a:p>
            <a:pPr indent="361950" algn="just"/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и патриотизм – неразрывные понятия: спортсмены изо всех сил стараются не уронить достоинства страны, добиваются того, чтобы наш флаг развевался над флагами других государств, а гимн России звучал как можно чаще. В России всегда большое внимание уделяется спорту. Необходимо помнить людей, прославивших нашу страну. Самые знаменитые спортсмены России завоевали множество медалей, показали себя настоящими борцами, способными отстоять честь страны!</a:t>
            </a:r>
          </a:p>
          <a:p>
            <a:pPr indent="361950" algn="just"/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 algn="just"/>
            <a:r>
              <a:rPr lang="ru-RU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Спортивно-патриотическое воспитание – это систематическая и целенаправленная деятельность по формированию физически и духовно развитой личности, готовой к выполнению конституционного долга, морально стойкой, способной реализовать творческий потенциал, обладающей высоким уровнем гражданственности и патриотического сознания, чувства верности своему Отечеству.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7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C887A7-2A04-4FB3-AF4A-172C4D411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48" y="4203550"/>
            <a:ext cx="3179428" cy="232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7BDBFD-2964-4EC1-910E-4E367C2F7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2" y="4203550"/>
            <a:ext cx="3419914" cy="232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210E27-A9C4-4DD9-B004-E1D8485AD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73" y="4203550"/>
            <a:ext cx="3254348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BB0B9B62-C192-4510-ACC0-3A4060E0DF5E}"/>
              </a:ext>
            </a:extLst>
          </p:cNvPr>
          <p:cNvSpPr txBox="1"/>
          <p:nvPr/>
        </p:nvSpPr>
        <p:spPr>
          <a:xfrm>
            <a:off x="9093666" y="6511874"/>
            <a:ext cx="390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Фотографии  из общедоступных источников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478CC-A711-4830-B166-6C3B0F1D5491}"/>
              </a:ext>
            </a:extLst>
          </p:cNvPr>
          <p:cNvSpPr txBox="1"/>
          <p:nvPr/>
        </p:nvSpPr>
        <p:spPr>
          <a:xfrm>
            <a:off x="322053" y="1212988"/>
            <a:ext cx="11711320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449263" algn="just"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культура и спорт являются неотъемлемой частью культуры общества и </a:t>
            </a:r>
            <a:r>
              <a:rPr lang="ru-RU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средствами для 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решения основных задач физического воспитания, направленных на социализацию и личностное гармоничное развитие обучающихся,  формирование у подрастающего поколения основ общей культуры, навыков здорового образа жизни, мотивации к регулярным занятиям физической культурой, улучшение здоровья и  физической подготовленности нации, повышение конкурентоспособности российского спорта и престижа России на международной арене, улучшение воспитания подрастающего поколения и единение российского общества.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физическом воспитании активно используются ценности физической культуры и спорта, в том числе гражданского и патриотического воспитания, </a:t>
            </a:r>
            <a:r>
              <a:rPr lang="ru-RU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урочную и внеурочную деятельность, 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 физкультурно-спортивной направленности, физкультурно-оздоровительные и спортивно-массовые мероприятия, социально значимые проекты в сфере физической культуры и спорта.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6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D544B4-664D-49AC-96C3-638E07C7655D}"/>
              </a:ext>
            </a:extLst>
          </p:cNvPr>
          <p:cNvSpPr txBox="1"/>
          <p:nvPr/>
        </p:nvSpPr>
        <p:spPr>
          <a:xfrm>
            <a:off x="352339" y="2802704"/>
            <a:ext cx="11618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«Каждый спортсмен стоит в бою нескольких рядовых бойцов, а взвод спортсменов – надежнее батальона, если предстоит  сложная боевая операция» - Герой Советского Союза генерал армии Н.Е. Петров.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Их имена должны помнить! Давайте не забывать таких людей,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примеров, которым захочет подражать подрастающее поколение, станет гораздо больше!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A489B-BFE6-4A21-82EC-7A36C65BDEC6}"/>
              </a:ext>
            </a:extLst>
          </p:cNvPr>
          <p:cNvSpPr txBox="1"/>
          <p:nvPr/>
        </p:nvSpPr>
        <p:spPr>
          <a:xfrm>
            <a:off x="352339" y="453900"/>
            <a:ext cx="11652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Патриотическое воспитание подрастающего поколения невозможно без наглядного примера. Активное участие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патриотическом воспитании подрастающего поколения до сих пор принимают ветераны Великой Отечественной войны. Ветеранов приглашают на мероприятия, открытые уроки, поздравляют их. В мире спорта, несомненно, примерами для подражания, героями выступают легендарные личности спортсменов Великой Отечественной войны.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4C4-8D8F-4790-8777-2D825FC4EEAA}"/>
              </a:ext>
            </a:extLst>
          </p:cNvPr>
          <p:cNvSpPr txBox="1"/>
          <p:nvPr/>
        </p:nvSpPr>
        <p:spPr>
          <a:xfrm>
            <a:off x="352339" y="1801307"/>
            <a:ext cx="1161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спортсмены впервые приняли участие во всемирных Олимпийских играх летом 1952 года в Хельсинки, где завоевали 22 золотых, 30 серебряных и 19 бронзовых медалей. Это были фронтовики, блокадники, узники концлагерей.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DB9942-4365-41E4-B39F-FCB94A60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91" y="4302688"/>
            <a:ext cx="2845633" cy="173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97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9345D-07C6-416F-AB75-FD73F0F7D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75430-0031-4FF8-B6CA-AA5C413EB32D}"/>
              </a:ext>
            </a:extLst>
          </p:cNvPr>
          <p:cNvSpPr txBox="1"/>
          <p:nvPr/>
        </p:nvSpPr>
        <p:spPr>
          <a:xfrm>
            <a:off x="4888685" y="107327"/>
            <a:ext cx="672167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Иванович Лопатин</a:t>
            </a:r>
          </a:p>
          <a:p>
            <a:pPr algn="ctr"/>
            <a:endParaRPr lang="ru-RU" sz="1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мастер спорта СССР по тяжелой атлетике, серебряный призер XV Олимпийских игр в Хельсинки (1952 год), чемпион Европы 1950 и 1952 годов, четырехкратный чемпион СССР по тяжелой атлетике (1947, 1948, 1950, 1952), заслуженный тренер РСФСР. </a:t>
            </a: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Отечественной войны I и II степени, Красной Звезды и 22 медалями. С началом войны был призван во 2-е Ленинградское стрелково-пулемётное пехотное училище. В августе 1942 года он был направлен на Сталинградский фронт в качестве командира роты противотанковых ружей, в звании лейтенанта. Воевал в составе 120-й стрелковой дивизии 66 армии. Это герой и спортсмен, который, несмотря на участие в боях,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тяжелое ранение и долгие месяцы в госпиталях,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28FA5D-EB84-474E-B6FF-26BAE94A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02" t="18477" r="2734" b="7497"/>
          <a:stretch/>
        </p:blipFill>
        <p:spPr>
          <a:xfrm>
            <a:off x="1843508" y="803613"/>
            <a:ext cx="2787216" cy="3768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D22AA-47B2-40D3-90CF-2C6BFDCDB95F}"/>
              </a:ext>
            </a:extLst>
          </p:cNvPr>
          <p:cNvSpPr txBox="1"/>
          <p:nvPr/>
        </p:nvSpPr>
        <p:spPr>
          <a:xfrm>
            <a:off x="4888685" y="3279030"/>
            <a:ext cx="4932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вернулся на помост после войны и внес неоценимый вклад в развитие спортивного движения. </a:t>
            </a:r>
          </a:p>
          <a:p>
            <a:pPr algn="just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тяжелоатлета Евгения Лопатина одна кисть была малоподвижной (её перебило пулемётной очередью в бою под Ерзовкой). На Олимпийских играх 1952 года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Хельсинки он взял серебро.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72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C3D1F6-4240-4F15-9FAB-6FBDE57AD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111D9-A258-4A86-AD24-68B193961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" t="23908" r="50000" b="22807"/>
          <a:stretch/>
        </p:blipFill>
        <p:spPr>
          <a:xfrm>
            <a:off x="1709434" y="1623171"/>
            <a:ext cx="3129094" cy="2554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5979B3-21FB-4450-9731-63836B88992C}"/>
              </a:ext>
            </a:extLst>
          </p:cNvPr>
          <p:cNvSpPr txBox="1"/>
          <p:nvPr/>
        </p:nvSpPr>
        <p:spPr>
          <a:xfrm>
            <a:off x="4865616" y="287906"/>
            <a:ext cx="66356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Удодов (1924-1981) 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1944 году его, семнадцатилетнего юношу, немцы взяли в плен прямо в родном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 и отправили в Германию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принудительные работы. Однажды он решился на побег,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его поймали и отправили в концлагерь вместе с другими беглецами. До самого окончания войны Удодов И. пробыл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Бухенвальде, но выжил. В 1945 году американские солдаты буквально на руках переправили его в госпиталь: паренек весил всего 29 кг. Он заново учился ходить.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E79CD-498A-4168-93B2-2034B7C07766}"/>
              </a:ext>
            </a:extLst>
          </p:cNvPr>
          <p:cNvSpPr txBox="1"/>
          <p:nvPr/>
        </p:nvSpPr>
        <p:spPr>
          <a:xfrm>
            <a:off x="4870333" y="2738277"/>
            <a:ext cx="49662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Когда Иван вернулся в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врачи посоветовали ему для быстрого набора мышечной массы поднимать тяжести. Днем Иван подрабатывал шофером, а по вечерам отправлялся в спортзал. Так неожиданно даже для самого себя он превратился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профессионального штангиста. Карьера шла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нарастающей: в 1949 занял 5 место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чемпионате СССР, в 1951 его выиграл, а еще через год победил на летних Олимпийских играх в Хельсинки.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8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6F8ECC-399F-49C6-9E62-88DAB9B9E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658AA0-2459-4F60-B4A5-3104D4BB8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75" y="1368044"/>
            <a:ext cx="3393744" cy="2929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FADC4-5A33-4F26-ABBC-09B417C46F9E}"/>
              </a:ext>
            </a:extLst>
          </p:cNvPr>
          <p:cNvSpPr txBox="1"/>
          <p:nvPr/>
        </p:nvSpPr>
        <p:spPr>
          <a:xfrm>
            <a:off x="5167619" y="184813"/>
            <a:ext cx="643435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r>
              <a:rPr lang="ru-RU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Чукарин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(1921-1984)</a:t>
            </a:r>
          </a:p>
          <a:p>
            <a:pPr algn="ctr"/>
            <a:endParaRPr lang="ru-RU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Непростая судьба сложилась у гимнаста Виктора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Чукарина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1941 году он добровольцем ушел на фронт. Был ранен, попал в плен. Немцы отправили его в концлагерь, потом – в другой, третий. Всего он сменил 17 лагерей, в том числе Бухенвальд. Был на волосок от смерти,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чудом спасся: он оказался в числе заключенных, которых погрузили в баржу, предназначенную для затопления. Однако план реализовать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удалось, и корабль бросили в Балтийском море. Там его и подобрало английское сторожевое судно. Когда по окончании войны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Чукарин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В. вернулся домой, мать не узнала в истощенном мужчине родного сына. Его вес в тот момент составлял не более 40 кг. 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A8AF00-89C6-4EB7-BDCB-B0A6C584B833}"/>
              </a:ext>
            </a:extLst>
          </p:cNvPr>
          <p:cNvSpPr txBox="1"/>
          <p:nvPr/>
        </p:nvSpPr>
        <p:spPr>
          <a:xfrm>
            <a:off x="5167619" y="3194183"/>
            <a:ext cx="4701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Вскоре Виктор начал тренировки и вернул спортивную форму. В 1946 году он принял участие в чемпионате СССР по гимнастике,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в 1948 стал его победителем. Дальше – больше. Попал в сборную страны, отправился на Олимпийские игры-1952 в Хельсинки. Там он произвел фурор, став абсолютным чемпионом: выиграл 4 золотые и 2 серебряные медали.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825EFA-2D39-4183-BF40-06771A87E8EA}"/>
              </a:ext>
            </a:extLst>
          </p:cNvPr>
          <p:cNvSpPr txBox="1"/>
          <p:nvPr/>
        </p:nvSpPr>
        <p:spPr>
          <a:xfrm>
            <a:off x="5167619" y="5157113"/>
            <a:ext cx="3926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Более того, через четыре года в Мельбурне Виктор повторил успех. Причем на момент финской Олимпиады ему был 31 год, а в Австралии – 35. В нынешнее время в этом возрасте гимнасты –  пенсионеры.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24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64CDE3-A606-4FC4-8445-30A87F4F3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4C6E3-11BE-499C-A2DA-AE269869E7B1}"/>
              </a:ext>
            </a:extLst>
          </p:cNvPr>
          <p:cNvSpPr txBox="1"/>
          <p:nvPr/>
        </p:nvSpPr>
        <p:spPr>
          <a:xfrm>
            <a:off x="4997743" y="278403"/>
            <a:ext cx="63861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Щербаков</a:t>
            </a:r>
          </a:p>
          <a:p>
            <a:pPr algn="ctr"/>
            <a:endParaRPr lang="ru-RU" sz="1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Семёнович Щербаков  (1918 – 1994)  – советский боксёр, единственный 10-кратный чемпион СССР, призёр Олимпийских игр, заслуженный мастер спорта СССР (1948), заслуженный тренер СССР (1967), судья всесоюзной категории. </a:t>
            </a: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18 лет Сергей Щербаков стал заниматься боксом, 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21 год занял третье место на чемпионате СССР, в 22 – второе, в 23 года – ушёл на фронт. Попал в элитную диверсионную бригаду, задачей которой было устраивать взрывы во вражеском тылу.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CC31D-A29B-4B5C-875D-1D7150B4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41" y="885126"/>
            <a:ext cx="2858141" cy="3485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3573D-2B87-46AE-A7DA-63DE3B702E4C}"/>
              </a:ext>
            </a:extLst>
          </p:cNvPr>
          <p:cNvSpPr txBox="1"/>
          <p:nvPr/>
        </p:nvSpPr>
        <p:spPr>
          <a:xfrm>
            <a:off x="5007879" y="2740619"/>
            <a:ext cx="5194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Зимой 1942 на Кавказе во время выполнения задания Щербаков получил два тяжёлых ранения, одно из которых чуть не привело к ампутации ноги (он упросил хирурга не отрезать ему раненую ногу). В 1952 году завоевал серебряную медаль на Олимпийских играх в Хельсинки.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1743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961</TotalTime>
  <Words>4357</Words>
  <Application>Microsoft Office PowerPoint</Application>
  <PresentationFormat>Широкоэкранный</PresentationFormat>
  <Paragraphs>100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Times New Roman</vt:lpstr>
      <vt:lpstr>След самолета</vt:lpstr>
      <vt:lpstr>«Личность спортсмена как пример патриотизма и средство воспитания подрастающего поколения»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«Личность спортсмена как пример патриотизма и средство воспитания подрастающего поколения»</dc:title>
  <dc:creator>Наталья Малышенкова</dc:creator>
  <cp:lastModifiedBy>Оксана Мельникова</cp:lastModifiedBy>
  <cp:revision>76</cp:revision>
  <dcterms:created xsi:type="dcterms:W3CDTF">2021-07-26T12:59:12Z</dcterms:created>
  <dcterms:modified xsi:type="dcterms:W3CDTF">2021-08-02T05:59:47Z</dcterms:modified>
</cp:coreProperties>
</file>